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9" r:id="rId3"/>
    <p:sldId id="256" r:id="rId4"/>
    <p:sldId id="267" r:id="rId5"/>
    <p:sldId id="257" r:id="rId6"/>
    <p:sldId id="259" r:id="rId7"/>
    <p:sldId id="268" r:id="rId8"/>
    <p:sldId id="270" r:id="rId9"/>
    <p:sldId id="260" r:id="rId10"/>
    <p:sldId id="263" r:id="rId11"/>
    <p:sldId id="261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704700-5A82-4131-98EE-B40EDE64D449}" v="123" dt="2025-12-08T16:37:21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aut Besozzi" userId="69b1eb6f-09ad-4e79-8d00-bd6956e0c054" providerId="ADAL" clId="{41D86372-8D10-42CA-A804-0A841AE2C433}"/>
    <pc:docChg chg="undo custSel addSld delSld modSld sldOrd">
      <pc:chgData name="Thibaut Besozzi" userId="69b1eb6f-09ad-4e79-8d00-bd6956e0c054" providerId="ADAL" clId="{41D86372-8D10-42CA-A804-0A841AE2C433}" dt="2025-12-08T17:00:50.861" v="3616" actId="313"/>
      <pc:docMkLst>
        <pc:docMk/>
      </pc:docMkLst>
      <pc:sldChg chg="modSp new mod">
        <pc:chgData name="Thibaut Besozzi" userId="69b1eb6f-09ad-4e79-8d00-bd6956e0c054" providerId="ADAL" clId="{41D86372-8D10-42CA-A804-0A841AE2C433}" dt="2025-11-13T17:17:43.488" v="152" actId="207"/>
        <pc:sldMkLst>
          <pc:docMk/>
          <pc:sldMk cId="3866833944" sldId="256"/>
        </pc:sldMkLst>
        <pc:spChg chg="mod">
          <ac:chgData name="Thibaut Besozzi" userId="69b1eb6f-09ad-4e79-8d00-bd6956e0c054" providerId="ADAL" clId="{41D86372-8D10-42CA-A804-0A841AE2C433}" dt="2025-11-13T17:17:43.488" v="152" actId="207"/>
          <ac:spMkLst>
            <pc:docMk/>
            <pc:sldMk cId="3866833944" sldId="256"/>
            <ac:spMk id="2" creationId="{3C914755-33AB-BAFA-B027-A35CD4DF9D47}"/>
          </ac:spMkLst>
        </pc:spChg>
        <pc:spChg chg="mod">
          <ac:chgData name="Thibaut Besozzi" userId="69b1eb6f-09ad-4e79-8d00-bd6956e0c054" providerId="ADAL" clId="{41D86372-8D10-42CA-A804-0A841AE2C433}" dt="2025-11-13T17:17:40.183" v="151" actId="207"/>
          <ac:spMkLst>
            <pc:docMk/>
            <pc:sldMk cId="3866833944" sldId="256"/>
            <ac:spMk id="3" creationId="{C1124FC9-3EDB-5385-0601-F225A7296F9E}"/>
          </ac:spMkLst>
        </pc:spChg>
      </pc:sldChg>
      <pc:sldChg chg="addSp delSp modSp new mod">
        <pc:chgData name="Thibaut Besozzi" userId="69b1eb6f-09ad-4e79-8d00-bd6956e0c054" providerId="ADAL" clId="{41D86372-8D10-42CA-A804-0A841AE2C433}" dt="2025-12-08T15:54:34.513" v="2765" actId="1076"/>
        <pc:sldMkLst>
          <pc:docMk/>
          <pc:sldMk cId="2114423480" sldId="257"/>
        </pc:sldMkLst>
        <pc:spChg chg="add mod">
          <ac:chgData name="Thibaut Besozzi" userId="69b1eb6f-09ad-4e79-8d00-bd6956e0c054" providerId="ADAL" clId="{41D86372-8D10-42CA-A804-0A841AE2C433}" dt="2025-12-08T15:54:27.424" v="2764" actId="1076"/>
          <ac:spMkLst>
            <pc:docMk/>
            <pc:sldMk cId="2114423480" sldId="257"/>
            <ac:spMk id="7" creationId="{41044F85-0257-D060-B07C-E2057EFDF893}"/>
          </ac:spMkLst>
        </pc:spChg>
        <pc:picChg chg="add mod">
          <ac:chgData name="Thibaut Besozzi" userId="69b1eb6f-09ad-4e79-8d00-bd6956e0c054" providerId="ADAL" clId="{41D86372-8D10-42CA-A804-0A841AE2C433}" dt="2025-12-08T15:54:34.513" v="2765" actId="1076"/>
          <ac:picMkLst>
            <pc:docMk/>
            <pc:sldMk cId="2114423480" sldId="257"/>
            <ac:picMk id="6" creationId="{39FD6178-A46E-8E3E-B1C5-11200C504E7A}"/>
          </ac:picMkLst>
        </pc:picChg>
      </pc:sldChg>
      <pc:sldChg chg="addSp delSp modSp new mod">
        <pc:chgData name="Thibaut Besozzi" userId="69b1eb6f-09ad-4e79-8d00-bd6956e0c054" providerId="ADAL" clId="{41D86372-8D10-42CA-A804-0A841AE2C433}" dt="2025-12-08T16:02:37.494" v="2896" actId="20577"/>
        <pc:sldMkLst>
          <pc:docMk/>
          <pc:sldMk cId="167978188" sldId="259"/>
        </pc:sldMkLst>
        <pc:spChg chg="mod">
          <ac:chgData name="Thibaut Besozzi" userId="69b1eb6f-09ad-4e79-8d00-bd6956e0c054" providerId="ADAL" clId="{41D86372-8D10-42CA-A804-0A841AE2C433}" dt="2025-12-08T15:59:28.804" v="2768" actId="1076"/>
          <ac:spMkLst>
            <pc:docMk/>
            <pc:sldMk cId="167978188" sldId="259"/>
            <ac:spMk id="2" creationId="{41CB0BC5-83A4-BAE1-A038-6FB5DFA64D51}"/>
          </ac:spMkLst>
        </pc:spChg>
        <pc:spChg chg="add mod">
          <ac:chgData name="Thibaut Besozzi" userId="69b1eb6f-09ad-4e79-8d00-bd6956e0c054" providerId="ADAL" clId="{41D86372-8D10-42CA-A804-0A841AE2C433}" dt="2025-12-08T16:01:24.243" v="2870" actId="1076"/>
          <ac:spMkLst>
            <pc:docMk/>
            <pc:sldMk cId="167978188" sldId="259"/>
            <ac:spMk id="3" creationId="{8DA1B1CC-5B04-E08C-A446-31641FAF9465}"/>
          </ac:spMkLst>
        </pc:spChg>
        <pc:spChg chg="add mod">
          <ac:chgData name="Thibaut Besozzi" userId="69b1eb6f-09ad-4e79-8d00-bd6956e0c054" providerId="ADAL" clId="{41D86372-8D10-42CA-A804-0A841AE2C433}" dt="2025-12-08T16:02:07.086" v="2879" actId="1076"/>
          <ac:spMkLst>
            <pc:docMk/>
            <pc:sldMk cId="167978188" sldId="259"/>
            <ac:spMk id="5" creationId="{42051B2F-4F1C-0DD0-79D3-BB3C02720EFB}"/>
          </ac:spMkLst>
        </pc:spChg>
        <pc:spChg chg="add mod">
          <ac:chgData name="Thibaut Besozzi" userId="69b1eb6f-09ad-4e79-8d00-bd6956e0c054" providerId="ADAL" clId="{41D86372-8D10-42CA-A804-0A841AE2C433}" dt="2025-12-08T16:01:32.624" v="2874" actId="1076"/>
          <ac:spMkLst>
            <pc:docMk/>
            <pc:sldMk cId="167978188" sldId="259"/>
            <ac:spMk id="10" creationId="{190F69B1-B0AC-D97A-7E1D-6AAE4E84AF4F}"/>
          </ac:spMkLst>
        </pc:spChg>
        <pc:graphicFrameChg chg="add mod">
          <ac:chgData name="Thibaut Besozzi" userId="69b1eb6f-09ad-4e79-8d00-bd6956e0c054" providerId="ADAL" clId="{41D86372-8D10-42CA-A804-0A841AE2C433}" dt="2025-12-08T16:02:32.333" v="2888" actId="20577"/>
          <ac:graphicFrameMkLst>
            <pc:docMk/>
            <pc:sldMk cId="167978188" sldId="259"/>
            <ac:graphicFrameMk id="4" creationId="{733DAE9D-7393-4B6D-A0DC-B74F0771F755}"/>
          </ac:graphicFrameMkLst>
        </pc:graphicFrameChg>
        <pc:graphicFrameChg chg="add mod">
          <ac:chgData name="Thibaut Besozzi" userId="69b1eb6f-09ad-4e79-8d00-bd6956e0c054" providerId="ADAL" clId="{41D86372-8D10-42CA-A804-0A841AE2C433}" dt="2025-12-08T16:02:37.494" v="2896" actId="20577"/>
          <ac:graphicFrameMkLst>
            <pc:docMk/>
            <pc:sldMk cId="167978188" sldId="259"/>
            <ac:graphicFrameMk id="9" creationId="{0AF65C6E-13B8-48FB-807F-EDED0732A472}"/>
          </ac:graphicFrameMkLst>
        </pc:graphicFrameChg>
      </pc:sldChg>
      <pc:sldChg chg="addSp delSp modSp new mod">
        <pc:chgData name="Thibaut Besozzi" userId="69b1eb6f-09ad-4e79-8d00-bd6956e0c054" providerId="ADAL" clId="{41D86372-8D10-42CA-A804-0A841AE2C433}" dt="2025-12-08T16:37:38.565" v="3312" actId="1076"/>
        <pc:sldMkLst>
          <pc:docMk/>
          <pc:sldMk cId="2665272571" sldId="260"/>
        </pc:sldMkLst>
        <pc:spChg chg="mod">
          <ac:chgData name="Thibaut Besozzi" userId="69b1eb6f-09ad-4e79-8d00-bd6956e0c054" providerId="ADAL" clId="{41D86372-8D10-42CA-A804-0A841AE2C433}" dt="2025-12-08T16:32:33.394" v="3239" actId="20577"/>
          <ac:spMkLst>
            <pc:docMk/>
            <pc:sldMk cId="2665272571" sldId="260"/>
            <ac:spMk id="2" creationId="{71DD6DA5-94B4-0983-FD4D-73FA9DDA7B0A}"/>
          </ac:spMkLst>
        </pc:spChg>
        <pc:spChg chg="add mod">
          <ac:chgData name="Thibaut Besozzi" userId="69b1eb6f-09ad-4e79-8d00-bd6956e0c054" providerId="ADAL" clId="{41D86372-8D10-42CA-A804-0A841AE2C433}" dt="2025-12-08T16:32:46.973" v="3242" actId="1076"/>
          <ac:spMkLst>
            <pc:docMk/>
            <pc:sldMk cId="2665272571" sldId="260"/>
            <ac:spMk id="3" creationId="{67A770A6-6887-BB64-005F-1D8095378DDD}"/>
          </ac:spMkLst>
        </pc:spChg>
        <pc:spChg chg="add mod">
          <ac:chgData name="Thibaut Besozzi" userId="69b1eb6f-09ad-4e79-8d00-bd6956e0c054" providerId="ADAL" clId="{41D86372-8D10-42CA-A804-0A841AE2C433}" dt="2025-12-08T16:37:38.565" v="3312" actId="1076"/>
          <ac:spMkLst>
            <pc:docMk/>
            <pc:sldMk cId="2665272571" sldId="260"/>
            <ac:spMk id="6" creationId="{A1667A18-D50A-2D84-6BDA-5B5C066FFA43}"/>
          </ac:spMkLst>
        </pc:spChg>
        <pc:spChg chg="add mod">
          <ac:chgData name="Thibaut Besozzi" userId="69b1eb6f-09ad-4e79-8d00-bd6956e0c054" providerId="ADAL" clId="{41D86372-8D10-42CA-A804-0A841AE2C433}" dt="2025-12-08T16:32:43.903" v="3241" actId="1076"/>
          <ac:spMkLst>
            <pc:docMk/>
            <pc:sldMk cId="2665272571" sldId="260"/>
            <ac:spMk id="7" creationId="{CA009067-1CE5-135A-0526-F7A0E47F115A}"/>
          </ac:spMkLst>
        </pc:spChg>
        <pc:spChg chg="add mod">
          <ac:chgData name="Thibaut Besozzi" userId="69b1eb6f-09ad-4e79-8d00-bd6956e0c054" providerId="ADAL" clId="{41D86372-8D10-42CA-A804-0A841AE2C433}" dt="2025-12-08T16:37:35.942" v="3311" actId="1076"/>
          <ac:spMkLst>
            <pc:docMk/>
            <pc:sldMk cId="2665272571" sldId="260"/>
            <ac:spMk id="8" creationId="{CBD09518-651D-0769-3135-5D4E68EF48BA}"/>
          </ac:spMkLst>
        </pc:spChg>
        <pc:graphicFrameChg chg="add mod">
          <ac:chgData name="Thibaut Besozzi" userId="69b1eb6f-09ad-4e79-8d00-bd6956e0c054" providerId="ADAL" clId="{41D86372-8D10-42CA-A804-0A841AE2C433}" dt="2025-12-08T16:17:52.184" v="3067" actId="1076"/>
          <ac:graphicFrameMkLst>
            <pc:docMk/>
            <pc:sldMk cId="2665272571" sldId="260"/>
            <ac:graphicFrameMk id="4" creationId="{A0A783C1-25E4-4356-A2DD-E2F7F89461D8}"/>
          </ac:graphicFrameMkLst>
        </pc:graphicFrameChg>
        <pc:graphicFrameChg chg="add mod">
          <ac:chgData name="Thibaut Besozzi" userId="69b1eb6f-09ad-4e79-8d00-bd6956e0c054" providerId="ADAL" clId="{41D86372-8D10-42CA-A804-0A841AE2C433}" dt="2025-12-08T16:17:43.195" v="3064" actId="1076"/>
          <ac:graphicFrameMkLst>
            <pc:docMk/>
            <pc:sldMk cId="2665272571" sldId="260"/>
            <ac:graphicFrameMk id="5" creationId="{6EF280C0-8786-447C-80F2-62B68BFFB324}"/>
          </ac:graphicFrameMkLst>
        </pc:graphicFrameChg>
      </pc:sldChg>
      <pc:sldChg chg="addSp delSp modSp new mod ord">
        <pc:chgData name="Thibaut Besozzi" userId="69b1eb6f-09ad-4e79-8d00-bd6956e0c054" providerId="ADAL" clId="{41D86372-8D10-42CA-A804-0A841AE2C433}" dt="2025-12-08T16:42:29.386" v="3318" actId="20577"/>
        <pc:sldMkLst>
          <pc:docMk/>
          <pc:sldMk cId="778412238" sldId="261"/>
        </pc:sldMkLst>
        <pc:spChg chg="mod">
          <ac:chgData name="Thibaut Besozzi" userId="69b1eb6f-09ad-4e79-8d00-bd6956e0c054" providerId="ADAL" clId="{41D86372-8D10-42CA-A804-0A841AE2C433}" dt="2025-12-08T16:42:29.386" v="3318" actId="20577"/>
          <ac:spMkLst>
            <pc:docMk/>
            <pc:sldMk cId="778412238" sldId="261"/>
            <ac:spMk id="2" creationId="{94DFA925-7078-17C1-0195-6AEE035A1DBE}"/>
          </ac:spMkLst>
        </pc:spChg>
        <pc:spChg chg="add mod">
          <ac:chgData name="Thibaut Besozzi" userId="69b1eb6f-09ad-4e79-8d00-bd6956e0c054" providerId="ADAL" clId="{41D86372-8D10-42CA-A804-0A841AE2C433}" dt="2025-12-04T14:45:13.937" v="1299" actId="255"/>
          <ac:spMkLst>
            <pc:docMk/>
            <pc:sldMk cId="778412238" sldId="261"/>
            <ac:spMk id="6" creationId="{2E995BA9-6EE1-8EF4-69FC-9995763043C0}"/>
          </ac:spMkLst>
        </pc:spChg>
      </pc:sldChg>
      <pc:sldChg chg="addSp delSp modSp new mod">
        <pc:chgData name="Thibaut Besozzi" userId="69b1eb6f-09ad-4e79-8d00-bd6956e0c054" providerId="ADAL" clId="{41D86372-8D10-42CA-A804-0A841AE2C433}" dt="2025-12-08T16:48:39.835" v="3322" actId="20577"/>
        <pc:sldMkLst>
          <pc:docMk/>
          <pc:sldMk cId="1843240196" sldId="263"/>
        </pc:sldMkLst>
        <pc:spChg chg="add mod">
          <ac:chgData name="Thibaut Besozzi" userId="69b1eb6f-09ad-4e79-8d00-bd6956e0c054" providerId="ADAL" clId="{41D86372-8D10-42CA-A804-0A841AE2C433}" dt="2025-12-08T16:48:39.835" v="3322" actId="20577"/>
          <ac:spMkLst>
            <pc:docMk/>
            <pc:sldMk cId="1843240196" sldId="263"/>
            <ac:spMk id="5" creationId="{1410AAC6-B3E1-3E17-545E-311AD3B7F49B}"/>
          </ac:spMkLst>
        </pc:spChg>
        <pc:picChg chg="add mod">
          <ac:chgData name="Thibaut Besozzi" userId="69b1eb6f-09ad-4e79-8d00-bd6956e0c054" providerId="ADAL" clId="{41D86372-8D10-42CA-A804-0A841AE2C433}" dt="2025-12-04T15:23:09.023" v="2467" actId="1076"/>
          <ac:picMkLst>
            <pc:docMk/>
            <pc:sldMk cId="1843240196" sldId="263"/>
            <ac:picMk id="4" creationId="{BC6FD8FC-E3C5-859B-C4EB-57FE0F5EEC4E}"/>
          </ac:picMkLst>
        </pc:picChg>
      </pc:sldChg>
      <pc:sldChg chg="modSp new mod">
        <pc:chgData name="Thibaut Besozzi" userId="69b1eb6f-09ad-4e79-8d00-bd6956e0c054" providerId="ADAL" clId="{41D86372-8D10-42CA-A804-0A841AE2C433}" dt="2025-12-08T16:57:48.739" v="3596" actId="20577"/>
        <pc:sldMkLst>
          <pc:docMk/>
          <pc:sldMk cId="1257720276" sldId="264"/>
        </pc:sldMkLst>
        <pc:spChg chg="mod">
          <ac:chgData name="Thibaut Besozzi" userId="69b1eb6f-09ad-4e79-8d00-bd6956e0c054" providerId="ADAL" clId="{41D86372-8D10-42CA-A804-0A841AE2C433}" dt="2025-12-08T16:54:41.070" v="3373" actId="1076"/>
          <ac:spMkLst>
            <pc:docMk/>
            <pc:sldMk cId="1257720276" sldId="264"/>
            <ac:spMk id="2" creationId="{C9EBFCF6-3957-F95B-D5F7-C69F3C572D7E}"/>
          </ac:spMkLst>
        </pc:spChg>
        <pc:spChg chg="mod">
          <ac:chgData name="Thibaut Besozzi" userId="69b1eb6f-09ad-4e79-8d00-bd6956e0c054" providerId="ADAL" clId="{41D86372-8D10-42CA-A804-0A841AE2C433}" dt="2025-12-08T16:57:48.739" v="3596" actId="20577"/>
          <ac:spMkLst>
            <pc:docMk/>
            <pc:sldMk cId="1257720276" sldId="264"/>
            <ac:spMk id="3" creationId="{3C0F1DB6-579F-68A5-92F5-588FD79396CF}"/>
          </ac:spMkLst>
        </pc:spChg>
      </pc:sldChg>
      <pc:sldChg chg="addSp delSp modSp new mod">
        <pc:chgData name="Thibaut Besozzi" userId="69b1eb6f-09ad-4e79-8d00-bd6956e0c054" providerId="ADAL" clId="{41D86372-8D10-42CA-A804-0A841AE2C433}" dt="2025-12-08T17:00:50.861" v="3616" actId="313"/>
        <pc:sldMkLst>
          <pc:docMk/>
          <pc:sldMk cId="3270901940" sldId="265"/>
        </pc:sldMkLst>
        <pc:spChg chg="mod">
          <ac:chgData name="Thibaut Besozzi" userId="69b1eb6f-09ad-4e79-8d00-bd6956e0c054" providerId="ADAL" clId="{41D86372-8D10-42CA-A804-0A841AE2C433}" dt="2025-12-08T17:00:50.861" v="3616" actId="313"/>
          <ac:spMkLst>
            <pc:docMk/>
            <pc:sldMk cId="3270901940" sldId="265"/>
            <ac:spMk id="3" creationId="{369EFACF-1E7C-9251-0C33-2B8AC34CFD06}"/>
          </ac:spMkLst>
        </pc:spChg>
        <pc:spChg chg="add mod">
          <ac:chgData name="Thibaut Besozzi" userId="69b1eb6f-09ad-4e79-8d00-bd6956e0c054" providerId="ADAL" clId="{41D86372-8D10-42CA-A804-0A841AE2C433}" dt="2025-12-08T16:51:53.029" v="3323" actId="1076"/>
          <ac:spMkLst>
            <pc:docMk/>
            <pc:sldMk cId="3270901940" sldId="265"/>
            <ac:spMk id="4" creationId="{CAB2BE85-3D9B-0624-56BF-99AF3042B8B2}"/>
          </ac:spMkLst>
        </pc:spChg>
      </pc:sldChg>
      <pc:sldChg chg="delSp modSp new mod">
        <pc:chgData name="Thibaut Besozzi" userId="69b1eb6f-09ad-4e79-8d00-bd6956e0c054" providerId="ADAL" clId="{41D86372-8D10-42CA-A804-0A841AE2C433}" dt="2025-12-04T15:36:20.261" v="2646" actId="1076"/>
        <pc:sldMkLst>
          <pc:docMk/>
          <pc:sldMk cId="249461534" sldId="266"/>
        </pc:sldMkLst>
        <pc:spChg chg="mod">
          <ac:chgData name="Thibaut Besozzi" userId="69b1eb6f-09ad-4e79-8d00-bd6956e0c054" providerId="ADAL" clId="{41D86372-8D10-42CA-A804-0A841AE2C433}" dt="2025-12-04T15:36:20.261" v="2646" actId="1076"/>
          <ac:spMkLst>
            <pc:docMk/>
            <pc:sldMk cId="249461534" sldId="266"/>
            <ac:spMk id="2" creationId="{D48603FE-10C5-5DD5-2A55-CE01352367EA}"/>
          </ac:spMkLst>
        </pc:spChg>
      </pc:sldChg>
      <pc:sldChg chg="modSp new mod ord">
        <pc:chgData name="Thibaut Besozzi" userId="69b1eb6f-09ad-4e79-8d00-bd6956e0c054" providerId="ADAL" clId="{41D86372-8D10-42CA-A804-0A841AE2C433}" dt="2025-12-08T15:53:36.113" v="2729" actId="1076"/>
        <pc:sldMkLst>
          <pc:docMk/>
          <pc:sldMk cId="2250043383" sldId="267"/>
        </pc:sldMkLst>
        <pc:spChg chg="mod">
          <ac:chgData name="Thibaut Besozzi" userId="69b1eb6f-09ad-4e79-8d00-bd6956e0c054" providerId="ADAL" clId="{41D86372-8D10-42CA-A804-0A841AE2C433}" dt="2025-12-08T15:53:33.449" v="2728" actId="14100"/>
          <ac:spMkLst>
            <pc:docMk/>
            <pc:sldMk cId="2250043383" sldId="267"/>
            <ac:spMk id="2" creationId="{4CE1E459-66B2-7B04-EA19-605FDBEAF318}"/>
          </ac:spMkLst>
        </pc:spChg>
        <pc:spChg chg="mod">
          <ac:chgData name="Thibaut Besozzi" userId="69b1eb6f-09ad-4e79-8d00-bd6956e0c054" providerId="ADAL" clId="{41D86372-8D10-42CA-A804-0A841AE2C433}" dt="2025-12-08T15:53:36.113" v="2729" actId="1076"/>
          <ac:spMkLst>
            <pc:docMk/>
            <pc:sldMk cId="2250043383" sldId="267"/>
            <ac:spMk id="3" creationId="{0C2F94CD-392D-3A49-D487-A7DF42F328EE}"/>
          </ac:spMkLst>
        </pc:spChg>
      </pc:sldChg>
      <pc:sldChg chg="addSp delSp modSp new mod">
        <pc:chgData name="Thibaut Besozzi" userId="69b1eb6f-09ad-4e79-8d00-bd6956e0c054" providerId="ADAL" clId="{41D86372-8D10-42CA-A804-0A841AE2C433}" dt="2025-12-08T16:10:55.360" v="3047" actId="1076"/>
        <pc:sldMkLst>
          <pc:docMk/>
          <pc:sldMk cId="3443780074" sldId="268"/>
        </pc:sldMkLst>
        <pc:spChg chg="add mod">
          <ac:chgData name="Thibaut Besozzi" userId="69b1eb6f-09ad-4e79-8d00-bd6956e0c054" providerId="ADAL" clId="{41D86372-8D10-42CA-A804-0A841AE2C433}" dt="2025-12-08T16:02:59.544" v="2897" actId="1076"/>
          <ac:spMkLst>
            <pc:docMk/>
            <pc:sldMk cId="3443780074" sldId="268"/>
            <ac:spMk id="4" creationId="{BEE6DE00-3963-B2F2-4BF3-C1B2D43494C6}"/>
          </ac:spMkLst>
        </pc:spChg>
        <pc:picChg chg="add mod">
          <ac:chgData name="Thibaut Besozzi" userId="69b1eb6f-09ad-4e79-8d00-bd6956e0c054" providerId="ADAL" clId="{41D86372-8D10-42CA-A804-0A841AE2C433}" dt="2025-12-08T16:10:19.783" v="3044" actId="1076"/>
          <ac:picMkLst>
            <pc:docMk/>
            <pc:sldMk cId="3443780074" sldId="268"/>
            <ac:picMk id="5" creationId="{74ADAE5C-F79D-6740-FE4B-CE326403989F}"/>
          </ac:picMkLst>
        </pc:picChg>
        <pc:picChg chg="add mod">
          <ac:chgData name="Thibaut Besozzi" userId="69b1eb6f-09ad-4e79-8d00-bd6956e0c054" providerId="ADAL" clId="{41D86372-8D10-42CA-A804-0A841AE2C433}" dt="2025-12-08T16:10:55.360" v="3047" actId="1076"/>
          <ac:picMkLst>
            <pc:docMk/>
            <pc:sldMk cId="3443780074" sldId="268"/>
            <ac:picMk id="6" creationId="{A3014A68-A3A4-1047-1ED2-478E2B24A4F5}"/>
          </ac:picMkLst>
        </pc:picChg>
      </pc:sldChg>
      <pc:sldChg chg="addSp delSp modSp new mod ord">
        <pc:chgData name="Thibaut Besozzi" userId="69b1eb6f-09ad-4e79-8d00-bd6956e0c054" providerId="ADAL" clId="{41D86372-8D10-42CA-A804-0A841AE2C433}" dt="2025-12-04T15:38:11.859" v="2652" actId="14100"/>
        <pc:sldMkLst>
          <pc:docMk/>
          <pc:sldMk cId="94805348" sldId="269"/>
        </pc:sldMkLst>
        <pc:picChg chg="add mod">
          <ac:chgData name="Thibaut Besozzi" userId="69b1eb6f-09ad-4e79-8d00-bd6956e0c054" providerId="ADAL" clId="{41D86372-8D10-42CA-A804-0A841AE2C433}" dt="2025-12-04T15:38:11.859" v="2652" actId="14100"/>
          <ac:picMkLst>
            <pc:docMk/>
            <pc:sldMk cId="94805348" sldId="269"/>
            <ac:picMk id="5" creationId="{3E424A8C-7EA7-62CF-1877-0C35719B99A0}"/>
          </ac:picMkLst>
        </pc:picChg>
      </pc:sldChg>
      <pc:sldChg chg="addSp delSp modSp new mod ord">
        <pc:chgData name="Thibaut Besozzi" userId="69b1eb6f-09ad-4e79-8d00-bd6956e0c054" providerId="ADAL" clId="{41D86372-8D10-42CA-A804-0A841AE2C433}" dt="2025-12-08T16:32:21.964" v="3220" actId="1076"/>
        <pc:sldMkLst>
          <pc:docMk/>
          <pc:sldMk cId="698954899" sldId="270"/>
        </pc:sldMkLst>
        <pc:spChg chg="del">
          <ac:chgData name="Thibaut Besozzi" userId="69b1eb6f-09ad-4e79-8d00-bd6956e0c054" providerId="ADAL" clId="{41D86372-8D10-42CA-A804-0A841AE2C433}" dt="2025-12-08T16:07:52.654" v="2899" actId="478"/>
          <ac:spMkLst>
            <pc:docMk/>
            <pc:sldMk cId="698954899" sldId="270"/>
            <ac:spMk id="2" creationId="{D06A5A10-BB79-3079-F0F0-92BDC675DE7C}"/>
          </ac:spMkLst>
        </pc:spChg>
        <pc:spChg chg="mod">
          <ac:chgData name="Thibaut Besozzi" userId="69b1eb6f-09ad-4e79-8d00-bd6956e0c054" providerId="ADAL" clId="{41D86372-8D10-42CA-A804-0A841AE2C433}" dt="2025-12-08T16:32:21.964" v="3220" actId="1076"/>
          <ac:spMkLst>
            <pc:docMk/>
            <pc:sldMk cId="698954899" sldId="270"/>
            <ac:spMk id="3" creationId="{F8698ED5-CE3E-BCD0-C8E6-B16AEDDA7DC7}"/>
          </ac:spMkLst>
        </pc:spChg>
        <pc:spChg chg="add mod">
          <ac:chgData name="Thibaut Besozzi" userId="69b1eb6f-09ad-4e79-8d00-bd6956e0c054" providerId="ADAL" clId="{41D86372-8D10-42CA-A804-0A841AE2C433}" dt="2025-12-08T16:32:15.095" v="3219" actId="20577"/>
          <ac:spMkLst>
            <pc:docMk/>
            <pc:sldMk cId="698954899" sldId="270"/>
            <ac:spMk id="4" creationId="{3F074293-35AE-E64A-959E-E7C4E9EFB10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rtslorraine-my.sharepoint.com/personal/thibaut_besozzi_irts-lorraine_fr/Documents/Documents/OSAPR/IRTS/80%20ans%20de%20la%20SS/Enqu&#234;te%20Jarville/250908CAL_d&#233;pouillement%20enqu&#234;te%20SS%20QPV%20La%20Californie%20&#224;%20Jarville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rtslorraine-my.sharepoint.com/personal/thibaut_besozzi_irts-lorraine_fr/Documents/Documents/OSAPR/IRTS/80%20ans%20de%20la%20SS/Enqu&#234;te%20Jarville/250908CAL_d&#233;pouillement%20enqu&#234;te%20SS%20QPV%20La%20Californie%20&#224;%20Jarville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rtslorraine-my.sharepoint.com/personal/thibaut_besozzi_irts-lorraine_fr/Documents/Documents/OSAPR/IRTS/80%20ans%20de%20la%20SS/Enqu&#234;te%20Jarville/250908CAL_d&#233;pouillement%20enqu&#234;te%20SS%20QPV%20La%20Californie%20&#224;%20Jarville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rtslorraine-my.sharepoint.com/personal/thibaut_besozzi_irts-lorraine_fr/Documents/Documents/OSAPR/IRTS/80%20ans%20de%20la%20SS/Enqu&#234;te%20Jarville/250908CAL_d&#233;pouillement%20enqu&#234;te%20SS%20QPV%20La%20Californie%20&#224;%20Jarville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On</a:t>
            </a:r>
            <a:r>
              <a:rPr lang="fr-FR" baseline="0" dirty="0">
                <a:solidFill>
                  <a:schemeClr val="tx1"/>
                </a:solidFill>
              </a:rPr>
              <a:t> p</a:t>
            </a:r>
            <a:r>
              <a:rPr lang="fr-FR" dirty="0">
                <a:solidFill>
                  <a:schemeClr val="tx1"/>
                </a:solidFill>
              </a:rPr>
              <a:t>ayé</a:t>
            </a:r>
            <a:r>
              <a:rPr lang="fr-FR" baseline="0" dirty="0">
                <a:solidFill>
                  <a:schemeClr val="tx1"/>
                </a:solidFill>
              </a:rPr>
              <a:t> les soins d’hospitalisation ?</a:t>
            </a:r>
            <a:endParaRPr lang="fr-FR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Feuil1!$D$14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Feuil1!$H$2:$K$2</c:f>
              <c:strCache>
                <c:ptCount val="4"/>
                <c:pt idx="0">
                  <c:v>Salarié</c:v>
                </c:pt>
                <c:pt idx="1">
                  <c:v>Sans Emploi</c:v>
                </c:pt>
                <c:pt idx="2">
                  <c:v>Demandeur d'emploi</c:v>
                </c:pt>
                <c:pt idx="3">
                  <c:v>Retraité</c:v>
                </c:pt>
              </c:strCache>
            </c:strRef>
          </c:cat>
          <c:val>
            <c:numRef>
              <c:f>Feuil1!$D$88:$G$88</c:f>
              <c:numCache>
                <c:formatCode>0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21.428571428571427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3-48BD-BBF0-5DD0A1135E7A}"/>
            </c:ext>
          </c:extLst>
        </c:ser>
        <c:ser>
          <c:idx val="1"/>
          <c:order val="1"/>
          <c:tx>
            <c:strRef>
              <c:f>Feuil1!$H$14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Feuil1!$H$88:$K$88</c:f>
              <c:numCache>
                <c:formatCode>0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0</c:v>
                </c:pt>
                <c:pt idx="3">
                  <c:v>78.571428571428569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83-48BD-BBF0-5DD0A1135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953776"/>
        <c:axId val="270951376"/>
      </c:barChart>
      <c:catAx>
        <c:axId val="27095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0951376"/>
        <c:crosses val="autoZero"/>
        <c:auto val="1"/>
        <c:lblAlgn val="ctr"/>
        <c:lblOffset val="100"/>
        <c:noMultiLvlLbl val="0"/>
      </c:catAx>
      <c:valAx>
        <c:axId val="2709513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095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On</a:t>
            </a:r>
            <a:r>
              <a:rPr lang="fr-FR" baseline="0" dirty="0">
                <a:solidFill>
                  <a:schemeClr val="tx1"/>
                </a:solidFill>
              </a:rPr>
              <a:t>t p</a:t>
            </a:r>
            <a:r>
              <a:rPr lang="fr-FR" dirty="0">
                <a:solidFill>
                  <a:schemeClr val="tx1"/>
                </a:solidFill>
              </a:rPr>
              <a:t>ayé</a:t>
            </a:r>
            <a:r>
              <a:rPr lang="fr-FR" baseline="0" dirty="0">
                <a:solidFill>
                  <a:schemeClr val="tx1"/>
                </a:solidFill>
              </a:rPr>
              <a:t> les soins d’urgence ?</a:t>
            </a:r>
            <a:endParaRPr lang="fr-FR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Feuil1!$D$14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Feuil1!$H$2:$K$2</c:f>
              <c:strCache>
                <c:ptCount val="4"/>
                <c:pt idx="0">
                  <c:v>Salarié</c:v>
                </c:pt>
                <c:pt idx="1">
                  <c:v>Sans Emploi</c:v>
                </c:pt>
                <c:pt idx="2">
                  <c:v>Demandeur d'emploi</c:v>
                </c:pt>
                <c:pt idx="3">
                  <c:v>Retraité</c:v>
                </c:pt>
              </c:strCache>
            </c:strRef>
          </c:cat>
          <c:val>
            <c:numRef>
              <c:f>Feuil1!$S$97:$V$97</c:f>
              <c:numCache>
                <c:formatCode>0</c:formatCode>
                <c:ptCount val="4"/>
                <c:pt idx="0">
                  <c:v>6.25</c:v>
                </c:pt>
                <c:pt idx="1">
                  <c:v>9.5238095238095237</c:v>
                </c:pt>
                <c:pt idx="2">
                  <c:v>25</c:v>
                </c:pt>
                <c:pt idx="3">
                  <c:v>14.285714285714285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1-42A8-B8B3-6BD5F5CCAD32}"/>
            </c:ext>
          </c:extLst>
        </c:ser>
        <c:ser>
          <c:idx val="1"/>
          <c:order val="1"/>
          <c:tx>
            <c:strRef>
              <c:f>Feuil1!$H$14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val>
            <c:numRef>
              <c:f>Feuil1!$W$97:$Z$97</c:f>
              <c:numCache>
                <c:formatCode>0</c:formatCode>
                <c:ptCount val="4"/>
                <c:pt idx="0">
                  <c:v>93.75</c:v>
                </c:pt>
                <c:pt idx="1">
                  <c:v>90.476190476190482</c:v>
                </c:pt>
                <c:pt idx="2">
                  <c:v>75</c:v>
                </c:pt>
                <c:pt idx="3">
                  <c:v>85.714285714285708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71-42A8-B8B3-6BD5F5CCA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953776"/>
        <c:axId val="270951376"/>
      </c:barChart>
      <c:catAx>
        <c:axId val="27095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0951376"/>
        <c:crosses val="autoZero"/>
        <c:auto val="1"/>
        <c:lblAlgn val="ctr"/>
        <c:lblOffset val="100"/>
        <c:noMultiLvlLbl val="0"/>
      </c:catAx>
      <c:valAx>
        <c:axId val="2709513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095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Quelle</a:t>
            </a:r>
            <a:r>
              <a:rPr lang="en-US" sz="1800" b="1" baseline="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Mutuelle </a:t>
            </a:r>
            <a:r>
              <a:rPr lang="en-US" sz="1800" b="1" baseline="0" dirty="0">
                <a:solidFill>
                  <a:schemeClr val="tx1"/>
                </a:solidFill>
              </a:rPr>
              <a:t>?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Feuil1!$C$39</c:f>
              <c:strCache>
                <c:ptCount val="1"/>
                <c:pt idx="0">
                  <c:v>Individuelle?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Feuil1!$H$2:$K$2</c:f>
              <c:strCache>
                <c:ptCount val="4"/>
                <c:pt idx="0">
                  <c:v>Salarié</c:v>
                </c:pt>
                <c:pt idx="1">
                  <c:v>Sans Emploi</c:v>
                </c:pt>
                <c:pt idx="2">
                  <c:v>Demandeur d'emploi</c:v>
                </c:pt>
                <c:pt idx="3">
                  <c:v>Retraité</c:v>
                </c:pt>
              </c:strCache>
            </c:strRef>
          </c:cat>
          <c:val>
            <c:numRef>
              <c:f>Feuil1!$S$114:$V$114</c:f>
              <c:numCache>
                <c:formatCode>0</c:formatCode>
                <c:ptCount val="4"/>
                <c:pt idx="0">
                  <c:v>40</c:v>
                </c:pt>
                <c:pt idx="1">
                  <c:v>21.212121212121211</c:v>
                </c:pt>
                <c:pt idx="2">
                  <c:v>20.833333333333336</c:v>
                </c:pt>
                <c:pt idx="3">
                  <c:v>44.444444444444443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1-4907-BFA5-112338DC936C}"/>
            </c:ext>
          </c:extLst>
        </c:ser>
        <c:ser>
          <c:idx val="1"/>
          <c:order val="1"/>
          <c:tx>
            <c:strRef>
              <c:f>Feuil1!$C$43</c:f>
              <c:strCache>
                <c:ptCount val="1"/>
                <c:pt idx="0">
                  <c:v>Collective?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Feuil1!$S$118:$V$118</c:f>
              <c:numCache>
                <c:formatCode>0</c:formatCode>
                <c:ptCount val="4"/>
                <c:pt idx="0">
                  <c:v>32.727272727272727</c:v>
                </c:pt>
                <c:pt idx="1">
                  <c:v>9.0909090909090917</c:v>
                </c:pt>
                <c:pt idx="2">
                  <c:v>4.1666666666666661</c:v>
                </c:pt>
                <c:pt idx="3">
                  <c:v>5.5555555555555554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21-4907-BFA5-112338DC936C}"/>
            </c:ext>
          </c:extLst>
        </c:ser>
        <c:ser>
          <c:idx val="2"/>
          <c:order val="2"/>
          <c:tx>
            <c:strRef>
              <c:f>Feuil1!$C$47</c:f>
              <c:strCache>
                <c:ptCount val="1"/>
                <c:pt idx="0">
                  <c:v>Complémentaire Santé?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Feuil1!$S$122:$V$122</c:f>
              <c:numCache>
                <c:formatCode>0</c:formatCode>
                <c:ptCount val="4"/>
                <c:pt idx="0">
                  <c:v>23.636363636363637</c:v>
                </c:pt>
                <c:pt idx="1">
                  <c:v>54.54545454545454</c:v>
                </c:pt>
                <c:pt idx="2">
                  <c:v>58.333333333333336</c:v>
                </c:pt>
                <c:pt idx="3">
                  <c:v>44.444444444444443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21-4907-BFA5-112338DC9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3987952"/>
        <c:axId val="1173988912"/>
      </c:barChart>
      <c:catAx>
        <c:axId val="117398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73988912"/>
        <c:crosses val="autoZero"/>
        <c:auto val="1"/>
        <c:lblAlgn val="ctr"/>
        <c:lblOffset val="100"/>
        <c:noMultiLvlLbl val="0"/>
      </c:catAx>
      <c:valAx>
        <c:axId val="11739889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7398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83827996739943"/>
          <c:y val="0.92589769601257554"/>
          <c:w val="0.56575059221323221"/>
          <c:h val="7.4102303987424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solidFill>
                  <a:schemeClr val="tx1"/>
                </a:solidFill>
              </a:rPr>
              <a:t>Ont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une</a:t>
            </a:r>
            <a:r>
              <a:rPr lang="en-US" sz="1800" b="1" dirty="0">
                <a:solidFill>
                  <a:schemeClr val="tx1"/>
                </a:solidFill>
              </a:rPr>
              <a:t> Mutuelle </a:t>
            </a:r>
            <a:r>
              <a:rPr lang="en-US" sz="1800" b="1" baseline="0" dirty="0">
                <a:solidFill>
                  <a:schemeClr val="tx1"/>
                </a:solidFill>
              </a:rPr>
              <a:t>?</a:t>
            </a:r>
            <a:endParaRPr lang="en-US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027021612701406"/>
          <c:y val="1.5800205775908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204591085278624E-2"/>
          <c:y val="3.260783018386712E-2"/>
          <c:w val="0.8745266132476035"/>
          <c:h val="0.67932020547732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Feuil1!$D$10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Feuil1!$H$2:$K$2</c:f>
              <c:strCache>
                <c:ptCount val="4"/>
                <c:pt idx="0">
                  <c:v>Salarié</c:v>
                </c:pt>
                <c:pt idx="1">
                  <c:v>Sans Emploi</c:v>
                </c:pt>
                <c:pt idx="2">
                  <c:v>Demandeur d'emploi</c:v>
                </c:pt>
                <c:pt idx="3">
                  <c:v>Retraité</c:v>
                </c:pt>
              </c:strCache>
            </c:strRef>
          </c:cat>
          <c:val>
            <c:numRef>
              <c:f>Feuil1!$S$110:$V$110</c:f>
              <c:numCache>
                <c:formatCode>0</c:formatCode>
                <c:ptCount val="4"/>
                <c:pt idx="0">
                  <c:v>90.909090909090907</c:v>
                </c:pt>
                <c:pt idx="1">
                  <c:v>87.878787878787875</c:v>
                </c:pt>
                <c:pt idx="2">
                  <c:v>83.333333333333343</c:v>
                </c:pt>
                <c:pt idx="3">
                  <c:v>94.444444444444443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C-4BD0-A65D-D9570C043AEB}"/>
            </c:ext>
          </c:extLst>
        </c:ser>
        <c:ser>
          <c:idx val="1"/>
          <c:order val="1"/>
          <c:tx>
            <c:v>non</c:v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Feuil1!$W$110:$Z$110</c:f>
              <c:numCache>
                <c:formatCode>0</c:formatCode>
                <c:ptCount val="4"/>
                <c:pt idx="0">
                  <c:v>3.6363636363636362</c:v>
                </c:pt>
                <c:pt idx="1">
                  <c:v>12.121212121212121</c:v>
                </c:pt>
                <c:pt idx="2">
                  <c:v>12.5</c:v>
                </c:pt>
                <c:pt idx="3">
                  <c:v>5.5555555555555554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8C-4BD0-A65D-D9570C043AEB}"/>
            </c:ext>
          </c:extLst>
        </c:ser>
        <c:ser>
          <c:idx val="2"/>
          <c:order val="2"/>
          <c:tx>
            <c:v>ne sait pas</c:v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Feuil1!$AA$110:$AD$110</c:f>
              <c:numCache>
                <c:formatCode>0</c:formatCode>
                <c:ptCount val="4"/>
                <c:pt idx="0">
                  <c:v>1.8181818181818181</c:v>
                </c:pt>
                <c:pt idx="1">
                  <c:v>0</c:v>
                </c:pt>
                <c:pt idx="2">
                  <c:v>4.1666666666666661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C-4BD0-A65D-D9570C043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3987952"/>
        <c:axId val="1173988912"/>
      </c:barChart>
      <c:catAx>
        <c:axId val="117398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73988912"/>
        <c:crosses val="autoZero"/>
        <c:auto val="1"/>
        <c:lblAlgn val="ctr"/>
        <c:lblOffset val="100"/>
        <c:noMultiLvlLbl val="0"/>
      </c:catAx>
      <c:valAx>
        <c:axId val="11739889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7398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59897143362002"/>
          <c:y val="0.91173438983213217"/>
          <c:w val="0.33269376110590404"/>
          <c:h val="8.82656101678678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DA70-72B3-4C1B-BDAF-709574B10E8C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38D-203E-41DB-9647-7723EA9121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83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DA70-72B3-4C1B-BDAF-709574B10E8C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38D-203E-41DB-9647-7723EA9121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24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DA70-72B3-4C1B-BDAF-709574B10E8C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38D-203E-41DB-9647-7723EA91212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347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DA70-72B3-4C1B-BDAF-709574B10E8C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38D-203E-41DB-9647-7723EA9121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722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DA70-72B3-4C1B-BDAF-709574B10E8C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38D-203E-41DB-9647-7723EA91212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078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DA70-72B3-4C1B-BDAF-709574B10E8C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38D-203E-41DB-9647-7723EA9121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87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DA70-72B3-4C1B-BDAF-709574B10E8C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38D-203E-41DB-9647-7723EA9121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492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DA70-72B3-4C1B-BDAF-709574B10E8C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38D-203E-41DB-9647-7723EA9121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6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DA70-72B3-4C1B-BDAF-709574B10E8C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38D-203E-41DB-9647-7723EA9121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90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DA70-72B3-4C1B-BDAF-709574B10E8C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38D-203E-41DB-9647-7723EA9121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2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DA70-72B3-4C1B-BDAF-709574B10E8C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38D-203E-41DB-9647-7723EA9121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53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DA70-72B3-4C1B-BDAF-709574B10E8C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38D-203E-41DB-9647-7723EA9121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22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DA70-72B3-4C1B-BDAF-709574B10E8C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38D-203E-41DB-9647-7723EA9121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9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DA70-72B3-4C1B-BDAF-709574B10E8C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38D-203E-41DB-9647-7723EA9121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77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DA70-72B3-4C1B-BDAF-709574B10E8C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38D-203E-41DB-9647-7723EA9121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58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DA70-72B3-4C1B-BDAF-709574B10E8C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38D-203E-41DB-9647-7723EA9121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95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4DA70-72B3-4C1B-BDAF-709574B10E8C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ECE38D-203E-41DB-9647-7723EA9121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7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DD4A8-9A84-2737-DAD9-A3BBAD81C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3247"/>
            <a:ext cx="12192000" cy="7926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Soirée-débat du 10.12.25 à JARVILLE (54)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D9450E-1EBC-B5EA-E9BD-33478BE4E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3836017"/>
            <a:ext cx="8534399" cy="326175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fr-FR" sz="8000" b="1" dirty="0">
                <a:solidFill>
                  <a:schemeClr val="tx1"/>
                </a:solidFill>
              </a:rPr>
              <a:t>Dans le cadre du Projet porté par 3 associations régionales d’histoire </a:t>
            </a:r>
            <a:r>
              <a:rPr lang="fr-FR" sz="1800" b="1" dirty="0">
                <a:solidFill>
                  <a:schemeClr val="accent1"/>
                </a:solidFill>
              </a:rPr>
              <a:t>:</a:t>
            </a:r>
          </a:p>
          <a:p>
            <a:pPr algn="l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80068D-87B1-825F-7645-D32FE8E7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204" y="4387537"/>
            <a:ext cx="7772400" cy="2206736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AE5E5510-7213-B1E2-9EC5-C03D207C3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22" y="1152623"/>
            <a:ext cx="4510252" cy="24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00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C6FD8FC-E3C5-859B-C4EB-57FE0F5EE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326" y="1656144"/>
            <a:ext cx="7877386" cy="472433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410AAC6-B3E1-3E17-545E-311AD3B7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466137" cy="794657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La Sécurité Sociale paie pour quoi ?</a:t>
            </a:r>
          </a:p>
        </p:txBody>
      </p:sp>
    </p:spTree>
    <p:extLst>
      <p:ext uri="{BB962C8B-B14F-4D97-AF65-F5344CB8AC3E}">
        <p14:creationId xmlns:p14="http://schemas.microsoft.com/office/powerpoint/2010/main" val="184324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FA925-7078-17C1-0195-6AEE035A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9229"/>
            <a:ext cx="8596668" cy="707571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La Sécurité Sociale paie pour quoi ?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995BA9-6EE1-8EF4-69FC-999576304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0733"/>
            <a:ext cx="8684380" cy="4349067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La maladie (les soins) ? (CPAM)</a:t>
            </a:r>
          </a:p>
          <a:p>
            <a:pPr marL="0" indent="0">
              <a:buNone/>
            </a:pPr>
            <a:endParaRPr lang="fr-FR" sz="800" dirty="0">
              <a:solidFill>
                <a:schemeClr val="tx1"/>
              </a:solidFill>
            </a:endParaRPr>
          </a:p>
          <a:p>
            <a:r>
              <a:rPr lang="fr-FR" sz="2400" b="1" dirty="0">
                <a:solidFill>
                  <a:schemeClr val="tx1"/>
                </a:solidFill>
              </a:rPr>
              <a:t>Les accidents du travail (revenu de remplacement et soins) ? (CPAM)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2400" b="1" dirty="0">
                <a:solidFill>
                  <a:schemeClr val="tx1"/>
                </a:solidFill>
              </a:rPr>
              <a:t>Les indemnités journalières (revenu d’arrêt maladie) ? (CPAM)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2400" b="1" dirty="0">
                <a:solidFill>
                  <a:schemeClr val="tx1"/>
                </a:solidFill>
              </a:rPr>
              <a:t>Les prestations familiales (« les allocs ») ? (CAF)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2400" b="1" dirty="0">
                <a:solidFill>
                  <a:schemeClr val="tx1"/>
                </a:solidFill>
              </a:rPr>
              <a:t>Les assurances vieillesse (la retraite) ? (CARSAT)</a:t>
            </a:r>
          </a:p>
        </p:txBody>
      </p:sp>
    </p:spTree>
    <p:extLst>
      <p:ext uri="{BB962C8B-B14F-4D97-AF65-F5344CB8AC3E}">
        <p14:creationId xmlns:p14="http://schemas.microsoft.com/office/powerpoint/2010/main" val="77841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BFCF6-3957-F95B-D5F7-C69F3C572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14" y="233680"/>
            <a:ext cx="8596668" cy="724263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Comment on devient assuré social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0F1DB6-579F-68A5-92F5-588FD793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20" y="1337629"/>
            <a:ext cx="10420290" cy="5286691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Ne sait pas (49%)</a:t>
            </a:r>
            <a:endParaRPr lang="fr-FR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Par le travail (18%) : </a:t>
            </a:r>
            <a:r>
              <a:rPr lang="fr-FR" sz="2400" b="1" dirty="0">
                <a:solidFill>
                  <a:schemeClr val="tx1"/>
                </a:solidFill>
              </a:rPr>
              <a:t>OUI</a:t>
            </a:r>
            <a:r>
              <a:rPr lang="fr-FR" sz="2400" dirty="0">
                <a:solidFill>
                  <a:schemeClr val="tx1"/>
                </a:solidFill>
              </a:rPr>
              <a:t> (l’employeur effectue automatiquement l’inscription)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Par la nationalité française (être citoyen, avoir des « papiers » …) : 19% (mais </a:t>
            </a:r>
            <a:r>
              <a:rPr lang="fr-FR" sz="2400" b="1" dirty="0">
                <a:solidFill>
                  <a:schemeClr val="tx1"/>
                </a:solidFill>
              </a:rPr>
              <a:t>NON</a:t>
            </a:r>
            <a:r>
              <a:rPr lang="fr-FR" sz="2400" dirty="0">
                <a:solidFill>
                  <a:schemeClr val="tx1"/>
                </a:solidFill>
              </a:rPr>
              <a:t>, la nationalité ne suffit pas)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Des réponses marginales et erronées : </a:t>
            </a:r>
          </a:p>
          <a:p>
            <a:r>
              <a:rPr lang="fr-FR" sz="2400" dirty="0">
                <a:solidFill>
                  <a:schemeClr val="tx1"/>
                </a:solidFill>
              </a:rPr>
              <a:t>Être majeur : 4%</a:t>
            </a:r>
          </a:p>
          <a:p>
            <a:r>
              <a:rPr lang="fr-FR" sz="2400" dirty="0">
                <a:solidFill>
                  <a:schemeClr val="tx1"/>
                </a:solidFill>
              </a:rPr>
              <a:t>Avoir la Carte Vitale : 6%</a:t>
            </a:r>
          </a:p>
          <a:p>
            <a:r>
              <a:rPr lang="fr-FR" sz="2400" dirty="0">
                <a:solidFill>
                  <a:schemeClr val="tx1"/>
                </a:solidFill>
              </a:rPr>
              <a:t>Sur simple demande : 6%</a:t>
            </a:r>
          </a:p>
        </p:txBody>
      </p:sp>
    </p:spTree>
    <p:extLst>
      <p:ext uri="{BB962C8B-B14F-4D97-AF65-F5344CB8AC3E}">
        <p14:creationId xmlns:p14="http://schemas.microsoft.com/office/powerpoint/2010/main" val="1257720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9EFACF-1E7C-9251-0C33-2B8AC34C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42" y="1554480"/>
            <a:ext cx="9492297" cy="4704806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Nous sommes « </a:t>
            </a:r>
            <a:r>
              <a:rPr lang="fr-FR" sz="2400" b="1" dirty="0">
                <a:solidFill>
                  <a:schemeClr val="tx1"/>
                </a:solidFill>
              </a:rPr>
              <a:t>ayants droit </a:t>
            </a:r>
            <a:r>
              <a:rPr lang="fr-FR" sz="2400" dirty="0">
                <a:solidFill>
                  <a:schemeClr val="tx1"/>
                </a:solidFill>
              </a:rPr>
              <a:t>», en tant que mineurs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Par le </a:t>
            </a:r>
            <a:r>
              <a:rPr lang="fr-FR" sz="2400" b="1" dirty="0">
                <a:solidFill>
                  <a:schemeClr val="tx1"/>
                </a:solidFill>
              </a:rPr>
              <a:t>statut d’étudiant </a:t>
            </a:r>
            <a:r>
              <a:rPr lang="fr-FR" sz="2400" dirty="0">
                <a:solidFill>
                  <a:schemeClr val="tx1"/>
                </a:solidFill>
              </a:rPr>
              <a:t>(au moment de l’inscription)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Par le </a:t>
            </a:r>
            <a:r>
              <a:rPr lang="fr-FR" sz="2400" b="1" dirty="0">
                <a:solidFill>
                  <a:schemeClr val="tx1"/>
                </a:solidFill>
              </a:rPr>
              <a:t>statut de salarié </a:t>
            </a:r>
            <a:r>
              <a:rPr lang="fr-FR" sz="2400" dirty="0">
                <a:solidFill>
                  <a:schemeClr val="tx1"/>
                </a:solidFill>
              </a:rPr>
              <a:t>(via l’employeur) ou d’</a:t>
            </a:r>
            <a:r>
              <a:rPr lang="fr-FR" sz="2400" b="1" dirty="0">
                <a:solidFill>
                  <a:schemeClr val="tx1"/>
                </a:solidFill>
              </a:rPr>
              <a:t>indépendants</a:t>
            </a:r>
            <a:r>
              <a:rPr lang="fr-FR" sz="2400" dirty="0">
                <a:solidFill>
                  <a:schemeClr val="tx1"/>
                </a:solidFill>
              </a:rPr>
              <a:t> (artisan, libéral, etc.)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Par le </a:t>
            </a:r>
            <a:r>
              <a:rPr lang="fr-FR" sz="2400" b="1" dirty="0">
                <a:solidFill>
                  <a:schemeClr val="tx1"/>
                </a:solidFill>
              </a:rPr>
              <a:t>statut de demandeur d’emploi </a:t>
            </a:r>
            <a:r>
              <a:rPr lang="fr-FR" sz="2400" dirty="0">
                <a:solidFill>
                  <a:schemeClr val="tx1"/>
                </a:solidFill>
              </a:rPr>
              <a:t>(au moment de l’inscription à France Travail)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Les étrangers non-étudiants, non-salariés, ont </a:t>
            </a:r>
            <a:r>
              <a:rPr lang="fr-FR" sz="2400" b="1" dirty="0">
                <a:solidFill>
                  <a:schemeClr val="tx1"/>
                </a:solidFill>
              </a:rPr>
              <a:t>accès à l’AME </a:t>
            </a:r>
            <a:r>
              <a:rPr lang="fr-FR" sz="2400" dirty="0">
                <a:solidFill>
                  <a:schemeClr val="tx1"/>
                </a:solidFill>
              </a:rPr>
              <a:t>(Aide Médicale d’État)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AB2BE85-3D9B-0624-56BF-99AF3042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43" y="233680"/>
            <a:ext cx="8596312" cy="775998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Comment on devient assuré social ?</a:t>
            </a:r>
          </a:p>
        </p:txBody>
      </p:sp>
    </p:spTree>
    <p:extLst>
      <p:ext uri="{BB962C8B-B14F-4D97-AF65-F5344CB8AC3E}">
        <p14:creationId xmlns:p14="http://schemas.microsoft.com/office/powerpoint/2010/main" val="327090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603FE-10C5-5DD5-2A55-CE013523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014" y="2768600"/>
            <a:ext cx="2249472" cy="845457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tx1"/>
                </a:solidFill>
              </a:rPr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24946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Site web&#10;&#10;Le contenu généré par l’IA peut être incorrect.">
            <a:extLst>
              <a:ext uri="{FF2B5EF4-FFF2-40B4-BE49-F238E27FC236}">
                <a16:creationId xmlns:a16="http://schemas.microsoft.com/office/drawing/2014/main" id="{3E424A8C-7EA7-62CF-1877-0C35719B9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0"/>
            <a:ext cx="4998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914755-33AB-BAFA-B027-A35CD4DF9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458" y="1628488"/>
            <a:ext cx="8763000" cy="1646302"/>
          </a:xfrm>
        </p:spPr>
        <p:txBody>
          <a:bodyPr/>
          <a:lstStyle/>
          <a:p>
            <a:r>
              <a:rPr lang="fr-FR" sz="6600" dirty="0">
                <a:solidFill>
                  <a:schemeClr val="accent2">
                    <a:lumMod val="50000"/>
                  </a:schemeClr>
                </a:solidFill>
              </a:rPr>
              <a:t>Perceptions et usages de la Sécurité Sociale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124FC9-3EDB-5385-0601-F225A7296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743" y="3920669"/>
            <a:ext cx="8763000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3200" b="1" dirty="0">
                <a:solidFill>
                  <a:schemeClr val="accent2">
                    <a:lumMod val="50000"/>
                  </a:schemeClr>
                </a:solidFill>
              </a:rPr>
              <a:t>Dans le quartier « La Californie »</a:t>
            </a:r>
          </a:p>
          <a:p>
            <a:pPr algn="ctr"/>
            <a:r>
              <a:rPr lang="fr-FR" sz="3200" b="1" dirty="0">
                <a:solidFill>
                  <a:schemeClr val="accent2">
                    <a:lumMod val="50000"/>
                  </a:schemeClr>
                </a:solidFill>
              </a:rPr>
              <a:t>de JARVILLE  </a:t>
            </a:r>
          </a:p>
        </p:txBody>
      </p:sp>
    </p:spTree>
    <p:extLst>
      <p:ext uri="{BB962C8B-B14F-4D97-AF65-F5344CB8AC3E}">
        <p14:creationId xmlns:p14="http://schemas.microsoft.com/office/powerpoint/2010/main" val="386683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1E459-66B2-7B04-EA19-605FDBEA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6" y="609599"/>
            <a:ext cx="11016343" cy="2032769"/>
          </a:xfrm>
        </p:spPr>
        <p:txBody>
          <a:bodyPr>
            <a:noAutofit/>
          </a:bodyPr>
          <a:lstStyle/>
          <a:p>
            <a:r>
              <a:rPr lang="fr-FR" sz="6600" dirty="0">
                <a:solidFill>
                  <a:schemeClr val="accent2">
                    <a:lumMod val="50000"/>
                  </a:schemeClr>
                </a:solidFill>
              </a:rPr>
              <a:t>Un petit détour historique et sociologique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F94CD-392D-3A49-D487-A7DF42F32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3251970"/>
            <a:ext cx="8596668" cy="2858451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Contexte du sondage (Denis Poisson)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Un petit détour historique (Jacques Bergeret)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fr-FR" sz="2800" b="1" dirty="0">
                <a:solidFill>
                  <a:schemeClr val="tx1"/>
                </a:solidFill>
              </a:rPr>
              <a:t>Quelques bases sociologiques (Thibaut Besozzi)</a:t>
            </a:r>
          </a:p>
        </p:txBody>
      </p:sp>
    </p:spTree>
    <p:extLst>
      <p:ext uri="{BB962C8B-B14F-4D97-AF65-F5344CB8AC3E}">
        <p14:creationId xmlns:p14="http://schemas.microsoft.com/office/powerpoint/2010/main" val="225004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1C1C80E-AE84-A281-8F60-8429BB8AF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" y="-32657"/>
            <a:ext cx="5891233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1044F85-0257-D060-B07C-E2057EFDF893}"/>
              </a:ext>
            </a:extLst>
          </p:cNvPr>
          <p:cNvSpPr txBox="1"/>
          <p:nvPr/>
        </p:nvSpPr>
        <p:spPr>
          <a:xfrm>
            <a:off x="6009974" y="2808867"/>
            <a:ext cx="4168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130 répondants (soit 8% de la population du quartier)</a:t>
            </a:r>
          </a:p>
          <a:p>
            <a:endParaRPr lang="fr-FR" b="1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42 personnes de moins de 30 ans</a:t>
            </a:r>
          </a:p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67 personnes entre 30 ans et 60 ans</a:t>
            </a:r>
          </a:p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21 personnes de plus de 60 ans</a:t>
            </a:r>
          </a:p>
          <a:p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42% de salariés</a:t>
            </a:r>
          </a:p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45% sans emploi</a:t>
            </a:r>
          </a:p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14% de retraités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4B1AF5-5373-C4A5-35F6-27ECAE9D985F}"/>
              </a:ext>
            </a:extLst>
          </p:cNvPr>
          <p:cNvSpPr txBox="1"/>
          <p:nvPr/>
        </p:nvSpPr>
        <p:spPr>
          <a:xfrm>
            <a:off x="6411686" y="359229"/>
            <a:ext cx="3047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Le questionnaire</a:t>
            </a:r>
          </a:p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Distribué</a:t>
            </a:r>
          </a:p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en juin 2025 </a:t>
            </a:r>
          </a:p>
        </p:txBody>
      </p:sp>
    </p:spTree>
    <p:extLst>
      <p:ext uri="{BB962C8B-B14F-4D97-AF65-F5344CB8AC3E}">
        <p14:creationId xmlns:p14="http://schemas.microsoft.com/office/powerpoint/2010/main" val="211442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B0BC5-83A4-BAE1-A038-6FB5DFA6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72" y="224927"/>
            <a:ext cx="9735027" cy="76691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Perception des coûts de santé : qui paie ?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33DAE9D-7393-4B6D-A0DC-B74F0771F7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655654"/>
              </p:ext>
            </p:extLst>
          </p:nvPr>
        </p:nvGraphicFramePr>
        <p:xfrm>
          <a:off x="4123321" y="1150374"/>
          <a:ext cx="6004559" cy="302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AF65C6E-13B8-48FB-807F-EDED0732A4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98087"/>
              </p:ext>
            </p:extLst>
          </p:nvPr>
        </p:nvGraphicFramePr>
        <p:xfrm>
          <a:off x="62489" y="3730976"/>
          <a:ext cx="6146800" cy="320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190F69B1-B0AC-D97A-7E1D-6AAE4E84AF4F}"/>
              </a:ext>
            </a:extLst>
          </p:cNvPr>
          <p:cNvSpPr txBox="1"/>
          <p:nvPr/>
        </p:nvSpPr>
        <p:spPr>
          <a:xfrm>
            <a:off x="323372" y="1522379"/>
            <a:ext cx="4179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68% des répondants ont eu </a:t>
            </a:r>
          </a:p>
          <a:p>
            <a:r>
              <a:rPr lang="fr-FR" dirty="0"/>
              <a:t>recours à l’hospitalisation :</a:t>
            </a:r>
            <a:r>
              <a:rPr lang="fr-FR" dirty="0">
                <a:sym typeface="Wingdings" panose="05000000000000000000" pitchFamily="2" charset="2"/>
              </a:rPr>
              <a:t> 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54% des répondants ont eu </a:t>
            </a:r>
          </a:p>
          <a:p>
            <a:r>
              <a:rPr lang="fr-FR" dirty="0"/>
              <a:t>Recours aux Urgences :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8DA1B1CC-5B04-E08C-A446-31641FAF9465}"/>
              </a:ext>
            </a:extLst>
          </p:cNvPr>
          <p:cNvSpPr/>
          <p:nvPr/>
        </p:nvSpPr>
        <p:spPr>
          <a:xfrm>
            <a:off x="3413105" y="1877825"/>
            <a:ext cx="573876" cy="2949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42051B2F-4F1C-0DD0-79D3-BB3C02720EFB}"/>
              </a:ext>
            </a:extLst>
          </p:cNvPr>
          <p:cNvSpPr/>
          <p:nvPr/>
        </p:nvSpPr>
        <p:spPr>
          <a:xfrm rot="5400000">
            <a:off x="2701467" y="3259788"/>
            <a:ext cx="573876" cy="2949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7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EE6DE00-3963-B2F2-4BF3-C1B2D43494C6}"/>
              </a:ext>
            </a:extLst>
          </p:cNvPr>
          <p:cNvSpPr txBox="1">
            <a:spLocks/>
          </p:cNvSpPr>
          <p:nvPr/>
        </p:nvSpPr>
        <p:spPr>
          <a:xfrm>
            <a:off x="199813" y="314960"/>
            <a:ext cx="9735027" cy="7669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Perception des coûts de santé : qui paie ?</a:t>
            </a:r>
          </a:p>
        </p:txBody>
      </p:sp>
      <p:pic>
        <p:nvPicPr>
          <p:cNvPr id="5" name="Image 4" descr="Une image contenant texte, capture d’écran, Police, Graphique&#10;&#10;Le contenu généré par l’IA peut être incorrect.">
            <a:extLst>
              <a:ext uri="{FF2B5EF4-FFF2-40B4-BE49-F238E27FC236}">
                <a16:creationId xmlns:a16="http://schemas.microsoft.com/office/drawing/2014/main" id="{74ADAE5C-F79D-6740-FE4B-CE3264039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70" y="1892694"/>
            <a:ext cx="4624510" cy="3949306"/>
          </a:xfrm>
          <a:prstGeom prst="rect">
            <a:avLst/>
          </a:prstGeom>
        </p:spPr>
      </p:pic>
      <p:pic>
        <p:nvPicPr>
          <p:cNvPr id="6" name="Image 5" descr="Une image contenant texte, capture d’écran, Police, Graphique&#10;&#10;Le contenu généré par l’IA peut être incorrect.">
            <a:extLst>
              <a:ext uri="{FF2B5EF4-FFF2-40B4-BE49-F238E27FC236}">
                <a16:creationId xmlns:a16="http://schemas.microsoft.com/office/drawing/2014/main" id="{A3014A68-A3A4-1047-1ED2-478E2B24A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9" y="1892694"/>
            <a:ext cx="6018591" cy="39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8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698ED5-CE3E-BCD0-C8E6-B16AEDDA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14" y="2687502"/>
            <a:ext cx="8596668" cy="3732211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Par les impôts ?</a:t>
            </a: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Par les cotisations sociales des salariés et retraités 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F074293-35AE-E64A-959E-E7C4E9EF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4" y="285886"/>
            <a:ext cx="9735027" cy="1782399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QUIZZ :</a:t>
            </a:r>
            <a:br>
              <a:rPr lang="fr-FR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Comment sont financés les soins d’hospitalisation et d’Urgence ?</a:t>
            </a:r>
          </a:p>
        </p:txBody>
      </p:sp>
    </p:spTree>
    <p:extLst>
      <p:ext uri="{BB962C8B-B14F-4D97-AF65-F5344CB8AC3E}">
        <p14:creationId xmlns:p14="http://schemas.microsoft.com/office/powerpoint/2010/main" val="69895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D6DA5-94B4-0983-FD4D-73FA9DDA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09" y="206477"/>
            <a:ext cx="8568148" cy="763640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Quelle Mutuelle ont les répondants ?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0A783C1-25E4-4356-A2DD-E2F7F8946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648318"/>
              </p:ext>
            </p:extLst>
          </p:nvPr>
        </p:nvGraphicFramePr>
        <p:xfrm>
          <a:off x="5205650" y="3640726"/>
          <a:ext cx="5840362" cy="321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6EF280C0-8786-447C-80F2-62B68BFFB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145887"/>
              </p:ext>
            </p:extLst>
          </p:nvPr>
        </p:nvGraphicFramePr>
        <p:xfrm>
          <a:off x="0" y="970117"/>
          <a:ext cx="5840362" cy="32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1667A18-D50A-2D84-6BDA-5B5C066FFA43}"/>
              </a:ext>
            </a:extLst>
          </p:cNvPr>
          <p:cNvSpPr txBox="1"/>
          <p:nvPr/>
        </p:nvSpPr>
        <p:spPr>
          <a:xfrm>
            <a:off x="653143" y="5426218"/>
            <a:ext cx="342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Un fort taux de CSS (dans un Quartier Politique de la Ville)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A770A6-6887-BB64-005F-1D8095378DDD}"/>
              </a:ext>
            </a:extLst>
          </p:cNvPr>
          <p:cNvSpPr txBox="1"/>
          <p:nvPr/>
        </p:nvSpPr>
        <p:spPr>
          <a:xfrm>
            <a:off x="6715760" y="1323134"/>
            <a:ext cx="30604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Plus de 10% de non-recours </a:t>
            </a:r>
          </a:p>
          <a:p>
            <a:r>
              <a:rPr lang="fr-FR" dirty="0"/>
              <a:t>à la Complémentaire Santé</a:t>
            </a:r>
          </a:p>
          <a:p>
            <a:r>
              <a:rPr lang="fr-FR" dirty="0"/>
              <a:t>Solidaire (CSS)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CA009067-1CE5-135A-0526-F7A0E47F115A}"/>
              </a:ext>
            </a:extLst>
          </p:cNvPr>
          <p:cNvSpPr/>
          <p:nvPr/>
        </p:nvSpPr>
        <p:spPr>
          <a:xfrm rot="10800000">
            <a:off x="6031763" y="1665230"/>
            <a:ext cx="573876" cy="2949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CBD09518-651D-0769-3135-5D4E68EF48BA}"/>
              </a:ext>
            </a:extLst>
          </p:cNvPr>
          <p:cNvSpPr/>
          <p:nvPr/>
        </p:nvSpPr>
        <p:spPr>
          <a:xfrm>
            <a:off x="4474887" y="5592915"/>
            <a:ext cx="573876" cy="2949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2725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318</TotalTime>
  <Words>462</Words>
  <Application>Microsoft Macintosh PowerPoint</Application>
  <PresentationFormat>Grand écran</PresentationFormat>
  <Paragraphs>83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Trebuchet MS</vt:lpstr>
      <vt:lpstr>Wingdings</vt:lpstr>
      <vt:lpstr>Wingdings 3</vt:lpstr>
      <vt:lpstr>Facette</vt:lpstr>
      <vt:lpstr>Soirée-débat du 10.12.25 à JARVILLE (54)</vt:lpstr>
      <vt:lpstr>Présentation PowerPoint</vt:lpstr>
      <vt:lpstr>Perceptions et usages de la Sécurité Sociale</vt:lpstr>
      <vt:lpstr>Un petit détour historique et sociologique</vt:lpstr>
      <vt:lpstr>Présentation PowerPoint</vt:lpstr>
      <vt:lpstr>Perception des coûts de santé : qui paie ?</vt:lpstr>
      <vt:lpstr>Présentation PowerPoint</vt:lpstr>
      <vt:lpstr>QUIZZ : Comment sont financés les soins d’hospitalisation et d’Urgence ?</vt:lpstr>
      <vt:lpstr>Quelle Mutuelle ont les répondants ?</vt:lpstr>
      <vt:lpstr>La Sécurité Sociale paie pour quoi ?</vt:lpstr>
      <vt:lpstr>La Sécurité Sociale paie pour quoi ?</vt:lpstr>
      <vt:lpstr>Comment on devient assuré social ?</vt:lpstr>
      <vt:lpstr>Comment on devient assuré social ?</vt:lpstr>
      <vt:lpstr>Merci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Thibaut Besozzi</dc:creator>
  <cp:lastModifiedBy>Jacques BERGERET</cp:lastModifiedBy>
  <cp:revision>11</cp:revision>
  <dcterms:created xsi:type="dcterms:W3CDTF">2025-11-13T17:10:35Z</dcterms:created>
  <dcterms:modified xsi:type="dcterms:W3CDTF">2025-12-10T22:12:06Z</dcterms:modified>
</cp:coreProperties>
</file>